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98" r:id="rId21"/>
    <p:sldId id="299" r:id="rId22"/>
    <p:sldId id="30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5. </a:t>
            </a:r>
            <a:r>
              <a:rPr lang="ru-RU" b="1" dirty="0"/>
              <a:t>Современное </a:t>
            </a:r>
            <a:r>
              <a:rPr lang="ru-RU" b="1"/>
              <a:t>олимпийское </a:t>
            </a:r>
            <a:r>
              <a:rPr lang="ru-RU" b="1" smtClean="0"/>
              <a:t>движение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x-none" b="1" dirty="0"/>
              <a:t>В период между Сессиями </a:t>
            </a:r>
            <a:r>
              <a:rPr lang="ru-RU" b="1" dirty="0"/>
              <a:t>Международным олимпийским комитетом</a:t>
            </a:r>
            <a:r>
              <a:rPr lang="x-none" b="1" dirty="0"/>
              <a:t> руководит </a:t>
            </a:r>
            <a:r>
              <a:rPr lang="ru-RU" b="1" dirty="0"/>
              <a:t>президент МОК.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x-none" b="1" dirty="0"/>
              <a:t>На Конгрессе 1894 г. в Париже первым президентом МОК был избран</a:t>
            </a:r>
            <a:r>
              <a:rPr lang="ru-RU" b="1" dirty="0"/>
              <a:t> Пьер де Кубертен.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Игры Олимпиад и Олимпийские зимние игры проводятся один раз в четыре года.</a:t>
            </a:r>
            <a:r>
              <a:rPr lang="ru-RU" b="1" dirty="0" smtClean="0"/>
              <a:t> 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Олимпийские игры состоят </a:t>
            </a:r>
            <a:r>
              <a:rPr lang="x-none" b="1" dirty="0"/>
              <a:t>из Игр Олимпиады и Олимпийских зимних игр</a:t>
            </a:r>
            <a:r>
              <a:rPr lang="ru-RU" b="1" dirty="0"/>
              <a:t>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x-none" b="1" dirty="0"/>
              <a:t>Города кандидаты для проведения Олимпийских игр выдвигаются Национальными олимпийскими комитетами стран.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Большинство соревнований олимпийской программы должно проводится в столице государства, где проходят Игры.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x-none" b="1" dirty="0"/>
              <a:t>На </a:t>
            </a:r>
            <a:r>
              <a:rPr lang="ru-RU" b="1" dirty="0"/>
              <a:t>Олимпийских играх</a:t>
            </a:r>
            <a:r>
              <a:rPr lang="x-none" b="1" dirty="0"/>
              <a:t> спортсмены соревнуются по видам спорта</a:t>
            </a:r>
            <a:r>
              <a:rPr lang="ru-RU" b="1" dirty="0"/>
              <a:t>, которые признает МОК.</a:t>
            </a:r>
            <a:br>
              <a:rPr lang="ru-RU" b="1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en-US" b="1" dirty="0"/>
              <a:t>II</a:t>
            </a:r>
            <a:r>
              <a:rPr lang="ru-RU" b="1" dirty="0"/>
              <a:t> Европейские игры прошли в г. Гомель, Республика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x-none" b="1" dirty="0"/>
              <a:t>Паралимпийские игры проходят под красноречивым девизом: «Триумф человеческого </a:t>
            </a:r>
            <a:r>
              <a:rPr lang="ru-RU" b="1" dirty="0"/>
              <a:t>тела</a:t>
            </a:r>
            <a:r>
              <a:rPr lang="x-none" b="1" dirty="0"/>
              <a:t>».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17. </a:t>
            </a:r>
            <a:r>
              <a:rPr lang="ru-RU" b="1" dirty="0" err="1"/>
              <a:t>Дефлимпийские</a:t>
            </a:r>
            <a:r>
              <a:rPr lang="ru-RU" b="1" dirty="0"/>
              <a:t> игры – спортивные соревнования людей с нарушениями слуха.</a:t>
            </a:r>
          </a:p>
        </p:txBody>
      </p:sp>
    </p:spTree>
    <p:extLst>
      <p:ext uri="{BB962C8B-B14F-4D97-AF65-F5344CB8AC3E}">
        <p14:creationId xmlns="" xmlns:p14="http://schemas.microsoft.com/office/powerpoint/2010/main" val="12726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«Нет большей победы, чем победа над другим!» – так писал древнегреческий философ Платон.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4965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19. </a:t>
            </a:r>
            <a:r>
              <a:rPr lang="x-none" b="1" dirty="0"/>
              <a:t>Александр Медведь, 3</a:t>
            </a:r>
            <a:r>
              <a:rPr lang="ru-RU" b="1" dirty="0"/>
              <a:t>-</a:t>
            </a:r>
            <a:r>
              <a:rPr lang="x-none" b="1" dirty="0"/>
              <a:t>х кратный Олимпийский чемпион</a:t>
            </a:r>
            <a:r>
              <a:rPr lang="ru-RU" b="1" dirty="0"/>
              <a:t> – обладатель приза «</a:t>
            </a:r>
            <a:r>
              <a:rPr lang="x-none" b="1" dirty="0"/>
              <a:t>Карьера в стиле Фэйр </a:t>
            </a:r>
            <a:r>
              <a:rPr lang="ru-RU" b="1" dirty="0"/>
              <a:t>п</a:t>
            </a:r>
            <a:r>
              <a:rPr lang="x-none" b="1" dirty="0"/>
              <a:t>лэй</a:t>
            </a:r>
            <a:r>
              <a:rPr lang="ru-RU" b="1" dirty="0"/>
              <a:t>»</a:t>
            </a:r>
            <a:r>
              <a:rPr lang="x-none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4459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20. </a:t>
            </a:r>
            <a:r>
              <a:rPr lang="ru-RU" b="1" dirty="0"/>
              <a:t>В основе справедливой игры одно из правил, сформулированное в Древней Греции – не стремится к победе любой ценой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189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</a:t>
            </a:r>
            <a:r>
              <a:rPr lang="ru-RU" sz="3200" spc="3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МОК образован в … году на … конгрессе, созванном по инициативе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Первым президентом МОК стал … (Греция), а генеральным секретарем … (Франция)</a:t>
            </a:r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Миссией МОК является распространение … в мире и руководство …</a:t>
            </a:r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4. </a:t>
            </a:r>
            <a:r>
              <a:rPr lang="ru-RU" b="1" dirty="0"/>
              <a:t>Своеобразная Конституция олимпийского движения – </a:t>
            </a:r>
            <a:r>
              <a:rPr lang="ru-RU" b="1" dirty="0" smtClean="0"/>
              <a:t>…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Высшим органом МОК считается его …</a:t>
            </a:r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Соревнования в индивидуальных или командных видах спорта среди спортсменов, но не среди стран – …</a:t>
            </a:r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МОК – это неправительственная общественная организация.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x-none" b="1" dirty="0"/>
              <a:t>Соревнования юных атлетов</a:t>
            </a:r>
            <a:r>
              <a:rPr lang="ru-RU" b="1" dirty="0"/>
              <a:t>, проводимые </a:t>
            </a:r>
            <a:r>
              <a:rPr lang="x-none" b="1" dirty="0"/>
              <a:t>под патронатом</a:t>
            </a:r>
            <a:r>
              <a:rPr lang="ru-RU" b="1" dirty="0"/>
              <a:t> МОК один раз в четыре года </a:t>
            </a:r>
            <a:r>
              <a:rPr lang="x-none" b="1" dirty="0"/>
              <a:t>–</a:t>
            </a:r>
            <a:r>
              <a:rPr lang="ru-RU" b="1" dirty="0"/>
              <a:t> … </a:t>
            </a:r>
            <a:r>
              <a:rPr lang="x-none" b="1" dirty="0"/>
              <a:t>игры</a:t>
            </a:r>
            <a:r>
              <a:rPr lang="ru-RU" b="1" dirty="0"/>
              <a:t>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Региональные международные комплексные спортивные соревнования среди атлетов Европейского континента – … игры.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II Европейские игры прошли в … году в стране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 err="1"/>
              <a:t>Паралимпийские</a:t>
            </a:r>
            <a:r>
              <a:rPr lang="ru-RU" b="1" dirty="0"/>
              <a:t> игры проходят под красноречивым девизом: «Триумф человеческого …». </a:t>
            </a:r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 smtClean="0"/>
              <a:t>Первая </a:t>
            </a:r>
            <a:r>
              <a:rPr lang="ru-RU" b="1" dirty="0"/>
              <a:t>ценность </a:t>
            </a:r>
            <a:r>
              <a:rPr lang="ru-RU" b="1" dirty="0" err="1"/>
              <a:t>паралимпийского</a:t>
            </a:r>
            <a:r>
              <a:rPr lang="ru-RU" b="1" dirty="0"/>
              <a:t> движения – «…», вторая – «…», третья – «…», четвертая – «…».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en-US" b="1" dirty="0"/>
              <a:t>Fair play</a:t>
            </a:r>
            <a:r>
              <a:rPr lang="ru-RU" b="1" dirty="0"/>
              <a:t> («</a:t>
            </a:r>
            <a:r>
              <a:rPr lang="ru-RU" b="1" dirty="0" err="1"/>
              <a:t>Фэйр</a:t>
            </a:r>
            <a:r>
              <a:rPr lang="ru-RU" b="1" dirty="0"/>
              <a:t> </a:t>
            </a:r>
            <a:r>
              <a:rPr lang="ru-RU" b="1" dirty="0" err="1"/>
              <a:t>плэй</a:t>
            </a:r>
            <a:r>
              <a:rPr lang="ru-RU" b="1" dirty="0"/>
              <a:t>») в переводе с английского означает: «… игра».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«Нет большей победы, чем победа над …!» – так писал древнегреческий философ Платон.</a:t>
            </a:r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Продолжительность Олимпийских не должна превышать … дней.</a:t>
            </a:r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Наградой «</a:t>
            </a:r>
            <a:r>
              <a:rPr lang="x-none" b="1" dirty="0"/>
              <a:t>Жест Фэйр </a:t>
            </a:r>
            <a:r>
              <a:rPr lang="ru-RU" b="1" dirty="0"/>
              <a:t>п</a:t>
            </a:r>
            <a:r>
              <a:rPr lang="x-none" b="1" dirty="0"/>
              <a:t>лэй</a:t>
            </a:r>
            <a:r>
              <a:rPr lang="ru-RU" b="1" dirty="0"/>
              <a:t>» награжден белорусский теннисист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Олимпизм представляет собой философию жизни, возвышающую и объединяющую в сбалансированное целое достоинства тела, воли и …</a:t>
            </a:r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МОК был образован по инициативе Пьера де Кубертена.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Принадлежность к олимпийскому движению требует соблюдения положений … и признания … </a:t>
            </a:r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Олимпийские игры проводятся по … видам спорта.</a:t>
            </a:r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Миссия МОК – это проведение Олимпийских игр.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9006312" cy="1320800"/>
          </a:xfrm>
        </p:spPr>
        <p:txBody>
          <a:bodyPr>
            <a:noAutofit/>
          </a:bodyPr>
          <a:lstStyle/>
          <a:p>
            <a:r>
              <a:rPr lang="ru-RU" b="1" dirty="0"/>
              <a:t>4. МОК выступают против любой дискриминации в спорте, кроме дискриминации по вероисповеданию.</a:t>
            </a:r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МОК поощряет и поддерживает развитие массового спорта.</a:t>
            </a:r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5" y="2198557"/>
            <a:ext cx="893136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В своей практической деятельности МОК руководствуется Олимпийской хартией.</a:t>
            </a:r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x-none" b="1" dirty="0"/>
              <a:t>Высшим </a:t>
            </a:r>
            <a:r>
              <a:rPr lang="ru-RU" b="1" dirty="0"/>
              <a:t>руководящим </a:t>
            </a:r>
            <a:r>
              <a:rPr lang="x-none" b="1" dirty="0"/>
              <a:t>органом МОК считается </a:t>
            </a:r>
            <a:r>
              <a:rPr lang="ru-RU" b="1" dirty="0"/>
              <a:t>Конгресс.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26ABE8-C67B-4D2E-9CF8-E8DA2957C31A}"/>
</file>

<file path=customXml/itemProps2.xml><?xml version="1.0" encoding="utf-8"?>
<ds:datastoreItem xmlns:ds="http://schemas.openxmlformats.org/officeDocument/2006/customXml" ds:itemID="{547832CB-0DA9-44D7-9183-A9B88DC594C7}"/>
</file>

<file path=customXml/itemProps3.xml><?xml version="1.0" encoding="utf-8"?>
<ds:datastoreItem xmlns:ds="http://schemas.openxmlformats.org/officeDocument/2006/customXml" ds:itemID="{E6895C12-C9D5-483D-BD67-824714234487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593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5. Современное олимпийское движение </vt:lpstr>
      <vt:lpstr>Содержание задания 1</vt:lpstr>
      <vt:lpstr>1. МОК – это неправительственная общественная организация.</vt:lpstr>
      <vt:lpstr>2. МОК был образован по инициативе Пьера де Кубертена.</vt:lpstr>
      <vt:lpstr>3. Миссия МОК – это проведение Олимпийских игр.  </vt:lpstr>
      <vt:lpstr>4. МОК выступают против любой дискриминации в спорте, кроме дискриминации по вероисповеданию.</vt:lpstr>
      <vt:lpstr>5. МОК поощряет и поддерживает развитие массового спорта.</vt:lpstr>
      <vt:lpstr>6. В своей практической деятельности МОК руководствуется Олимпийской хартией.</vt:lpstr>
      <vt:lpstr>7. Высшим руководящим органом МОК считается Конгресс. </vt:lpstr>
      <vt:lpstr>8. В период между Сессиями Международным олимпийским комитетом руководит президент МОК. </vt:lpstr>
      <vt:lpstr>9. На Конгрессе 1894 г. в Париже первым президентом МОК был избран Пьер де Кубертен.  </vt:lpstr>
      <vt:lpstr>10. Игры Олимпиад и Олимпийские зимние игры проводятся один раз в четыре года.   </vt:lpstr>
      <vt:lpstr>11. Олимпийские игры состоят из Игр Олимпиады и Олимпийских зимних игр. </vt:lpstr>
      <vt:lpstr>12. Города кандидаты для проведения Олимпийских игр выдвигаются Национальными олимпийскими комитетами стран.</vt:lpstr>
      <vt:lpstr>13. Большинство соревнований олимпийской программы должно проводится в столице государства, где проходят Игры.</vt:lpstr>
      <vt:lpstr>14. На Олимпийских играх спортсмены соревнуются по видам спорта, которые признает МОК.   </vt:lpstr>
      <vt:lpstr>15. II Европейские игры прошли в г. Гомель, Республика Беларусь.</vt:lpstr>
      <vt:lpstr>16. Паралимпийские игры проходят под красноречивым девизом: «Триумф человеческого тела».  </vt:lpstr>
      <vt:lpstr>17. Дефлимпийские игры – спортивные соревнования людей с нарушениями слуха.</vt:lpstr>
      <vt:lpstr>18. «Нет большей победы, чем победа над другим!» – так писал древнегреческий философ Платон.  </vt:lpstr>
      <vt:lpstr>19. Александр Медведь, 3-х кратный Олимпийский чемпион – обладатель приза «Карьера в стиле Фэйр плэй».</vt:lpstr>
      <vt:lpstr>20. В основе справедливой игры одно из правил, сформулированное в Древней Греции – не стремится к победе любой ценой  </vt:lpstr>
      <vt:lpstr>Содержание задания 2</vt:lpstr>
      <vt:lpstr>1. МОК образован в … году на … конгрессе, созванном по инициативе … </vt:lpstr>
      <vt:lpstr>2. Первым президентом МОК стал … (Греция), а генеральным секретарем … (Франция)</vt:lpstr>
      <vt:lpstr>3. Миссией МОК является распространение … в мире и руководство …</vt:lpstr>
      <vt:lpstr>4. Своеобразная Конституция олимпийского движения – …</vt:lpstr>
      <vt:lpstr>5. Высшим органом МОК считается его …</vt:lpstr>
      <vt:lpstr>6. Соревнования в индивидуальных или командных видах спорта среди спортсменов, но не среди стран – …</vt:lpstr>
      <vt:lpstr>7. Соревнования юных атлетов, проводимые под патронатом МОК один раз в четыре года – … игры. </vt:lpstr>
      <vt:lpstr>8. Региональные международные комплексные спортивные соревнования среди атлетов Европейского континента – … игры.</vt:lpstr>
      <vt:lpstr>9. II Европейские игры прошли в … году в стране … </vt:lpstr>
      <vt:lpstr>10. Паралимпийские игры проходят под красноречивым девизом: «Триумф человеческого …». </vt:lpstr>
      <vt:lpstr>11. Первая ценность паралимпийского движения – «…», вторая – «…», третья – «…», четвертая – «…».</vt:lpstr>
      <vt:lpstr>12. Fair play («Фэйр плэй») в переводе с английского означает: «… игра».</vt:lpstr>
      <vt:lpstr>13. «Нет большей победы, чем победа над …!» – так писал древнегреческий философ Платон.</vt:lpstr>
      <vt:lpstr>14. Продолжительность Олимпийских не должна превышать … дней.</vt:lpstr>
      <vt:lpstr>15. Наградой «Жест Фэйр плэй» награжден белорусский теннисист … </vt:lpstr>
      <vt:lpstr>16. Олимпизм представляет собой философию жизни, возвышающую и объединяющую в сбалансированное целое достоинства тела, воли и …</vt:lpstr>
      <vt:lpstr>17. Принадлежность к олимпийскому движению требует соблюдения положений … и признания … </vt:lpstr>
      <vt:lpstr>18. Олимпийские игры проводятся по … видам спорта.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13</cp:revision>
  <dcterms:created xsi:type="dcterms:W3CDTF">2024-09-16T12:33:04Z</dcterms:created>
  <dcterms:modified xsi:type="dcterms:W3CDTF">2025-01-14T20:08:51Z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